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DM Sans" pitchFamily="2" charset="77"/>
      <p:regular r:id="rId4"/>
      <p:bold r:id="rId5"/>
    </p:embeddedFont>
    <p:embeddedFont>
      <p:font typeface="Open Sauce Bold" pitchFamily="2" charset="77"/>
      <p:regular r:id="rId6"/>
      <p:bold r:id="rId7"/>
    </p:embeddedFont>
    <p:embeddedFont>
      <p:font typeface="Open Sauce Heavy" pitchFamily="2" charset="77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77" d="100"/>
          <a:sy n="77" d="100"/>
        </p:scale>
        <p:origin x="88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000" r="-1000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3794" y="93794"/>
            <a:ext cx="934906" cy="934906"/>
            <a:chOff x="0" y="0"/>
            <a:chExt cx="1246542" cy="1246542"/>
          </a:xfrm>
        </p:grpSpPr>
        <p:grpSp>
          <p:nvGrpSpPr>
            <p:cNvPr id="4" name="Group 4"/>
            <p:cNvGrpSpPr/>
            <p:nvPr/>
          </p:nvGrpSpPr>
          <p:grpSpPr>
            <a:xfrm rot="-4741535">
              <a:off x="91507" y="91507"/>
              <a:ext cx="1063527" cy="1063527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-152400"/>
                <a:ext cx="660400" cy="889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6667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39170" y="139170"/>
              <a:ext cx="968201" cy="968201"/>
            </a:xfrm>
            <a:custGeom>
              <a:avLst/>
              <a:gdLst/>
              <a:ahLst/>
              <a:cxnLst/>
              <a:rect l="l" t="t" r="r" b="b"/>
              <a:pathLst>
                <a:path w="968201" h="968201">
                  <a:moveTo>
                    <a:pt x="0" y="0"/>
                  </a:moveTo>
                  <a:lnTo>
                    <a:pt x="968201" y="0"/>
                  </a:lnTo>
                  <a:lnTo>
                    <a:pt x="968201" y="968201"/>
                  </a:lnTo>
                  <a:lnTo>
                    <a:pt x="0" y="9682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4760320" y="125684"/>
            <a:ext cx="377121" cy="377121"/>
          </a:xfrm>
          <a:custGeom>
            <a:avLst/>
            <a:gdLst/>
            <a:ahLst/>
            <a:cxnLst/>
            <a:rect l="l" t="t" r="r" b="b"/>
            <a:pathLst>
              <a:path w="377121" h="377121">
                <a:moveTo>
                  <a:pt x="0" y="0"/>
                </a:moveTo>
                <a:lnTo>
                  <a:pt x="377121" y="0"/>
                </a:lnTo>
                <a:lnTo>
                  <a:pt x="377121" y="377121"/>
                </a:lnTo>
                <a:lnTo>
                  <a:pt x="0" y="3771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250497" y="119309"/>
            <a:ext cx="1989839" cy="383496"/>
          </a:xfrm>
          <a:custGeom>
            <a:avLst/>
            <a:gdLst/>
            <a:ahLst/>
            <a:cxnLst/>
            <a:rect l="l" t="t" r="r" b="b"/>
            <a:pathLst>
              <a:path w="1989839" h="383496">
                <a:moveTo>
                  <a:pt x="0" y="0"/>
                </a:moveTo>
                <a:lnTo>
                  <a:pt x="1989839" y="0"/>
                </a:lnTo>
                <a:lnTo>
                  <a:pt x="1989839" y="383496"/>
                </a:lnTo>
                <a:lnTo>
                  <a:pt x="0" y="383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259300" y="119309"/>
            <a:ext cx="937455" cy="355253"/>
            <a:chOff x="0" y="0"/>
            <a:chExt cx="1182556" cy="4481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2556" cy="448135"/>
            </a:xfrm>
            <a:custGeom>
              <a:avLst/>
              <a:gdLst/>
              <a:ahLst/>
              <a:cxnLst/>
              <a:rect l="l" t="t" r="r" b="b"/>
              <a:pathLst>
                <a:path w="1182556" h="448135">
                  <a:moveTo>
                    <a:pt x="0" y="0"/>
                  </a:moveTo>
                  <a:lnTo>
                    <a:pt x="1182556" y="0"/>
                  </a:lnTo>
                  <a:lnTo>
                    <a:pt x="1182556" y="448135"/>
                  </a:lnTo>
                  <a:lnTo>
                    <a:pt x="0" y="448135"/>
                  </a:lnTo>
                  <a:close/>
                </a:path>
              </a:pathLst>
            </a:custGeom>
            <a:solidFill>
              <a:srgbClr val="FF31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82556" cy="486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7284068" y="125684"/>
            <a:ext cx="887918" cy="348878"/>
          </a:xfrm>
          <a:custGeom>
            <a:avLst/>
            <a:gdLst/>
            <a:ahLst/>
            <a:cxnLst/>
            <a:rect l="l" t="t" r="r" b="b"/>
            <a:pathLst>
              <a:path w="887918" h="348878">
                <a:moveTo>
                  <a:pt x="0" y="0"/>
                </a:moveTo>
                <a:lnTo>
                  <a:pt x="887919" y="0"/>
                </a:lnTo>
                <a:lnTo>
                  <a:pt x="887919" y="348878"/>
                </a:lnTo>
                <a:lnTo>
                  <a:pt x="0" y="3488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38225" y="494572"/>
            <a:ext cx="12691099" cy="20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“Harnessing Remote Sensing for Global Sustainability and Innovation”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2752896"/>
            <a:ext cx="15447407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69"/>
              </a:lnSpc>
            </a:pPr>
            <a:r>
              <a:rPr lang="en-US" sz="7974" b="1">
                <a:solidFill>
                  <a:srgbClr val="2657C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TITLE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5585202"/>
            <a:ext cx="8482917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xxxx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7015133"/>
            <a:ext cx="4756684" cy="35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59"/>
              </a:lnSpc>
              <a:spcBef>
                <a:spcPct val="0"/>
              </a:spcBef>
            </a:pPr>
            <a:r>
              <a:rPr lang="en-US" sz="2199" b="1">
                <a:solidFill>
                  <a:srgbClr val="2657C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Presented By: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452749"/>
            <a:ext cx="4756684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8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xxx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213999" y="9833791"/>
            <a:ext cx="49827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2657C1"/>
                </a:solidFill>
                <a:latin typeface="DM Sans"/>
                <a:ea typeface="DM Sans"/>
                <a:cs typeface="DM Sans"/>
                <a:sym typeface="DM Sans"/>
              </a:rPr>
              <a:t>Makassar 27 - 31 October 2025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7712" y="282482"/>
            <a:ext cx="1068714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ACRS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794" y="9722387"/>
            <a:ext cx="18326794" cy="564613"/>
            <a:chOff x="0" y="0"/>
            <a:chExt cx="6232482" cy="5740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32482" cy="574062"/>
            </a:xfrm>
            <a:custGeom>
              <a:avLst/>
              <a:gdLst/>
              <a:ahLst/>
              <a:cxnLst/>
              <a:rect l="l" t="t" r="r" b="b"/>
              <a:pathLst>
                <a:path w="6232482" h="574062">
                  <a:moveTo>
                    <a:pt x="0" y="0"/>
                  </a:moveTo>
                  <a:lnTo>
                    <a:pt x="6232482" y="0"/>
                  </a:lnTo>
                  <a:lnTo>
                    <a:pt x="6232482" y="574062"/>
                  </a:lnTo>
                  <a:lnTo>
                    <a:pt x="0" y="574062"/>
                  </a:lnTo>
                  <a:close/>
                </a:path>
              </a:pathLst>
            </a:custGeom>
            <a:solidFill>
              <a:srgbClr val="0399D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232482" cy="612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03286" y="1066800"/>
            <a:ext cx="8240714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77"/>
              </a:lnSpc>
            </a:pPr>
            <a:r>
              <a:rPr lang="en-US" sz="5731" b="1">
                <a:solidFill>
                  <a:srgbClr val="000000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Introduction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13999" y="9833791"/>
            <a:ext cx="49827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Makassar 27 - 31 October 2025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8225" y="494572"/>
            <a:ext cx="12691099" cy="20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“Harnessing Remote Sensing for Global Sustainability and Innovation”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794" y="93794"/>
            <a:ext cx="934906" cy="934906"/>
            <a:chOff x="0" y="0"/>
            <a:chExt cx="1246542" cy="1246542"/>
          </a:xfrm>
        </p:grpSpPr>
        <p:grpSp>
          <p:nvGrpSpPr>
            <p:cNvPr id="9" name="Group 9"/>
            <p:cNvGrpSpPr/>
            <p:nvPr/>
          </p:nvGrpSpPr>
          <p:grpSpPr>
            <a:xfrm rot="-4741535">
              <a:off x="91507" y="91507"/>
              <a:ext cx="1063527" cy="1063527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-152400"/>
                <a:ext cx="660400" cy="889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6667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139170" y="139170"/>
              <a:ext cx="968201" cy="968201"/>
            </a:xfrm>
            <a:custGeom>
              <a:avLst/>
              <a:gdLst/>
              <a:ahLst/>
              <a:cxnLst/>
              <a:rect l="l" t="t" r="r" b="b"/>
              <a:pathLst>
                <a:path w="968201" h="968201">
                  <a:moveTo>
                    <a:pt x="0" y="0"/>
                  </a:moveTo>
                  <a:lnTo>
                    <a:pt x="968201" y="0"/>
                  </a:lnTo>
                  <a:lnTo>
                    <a:pt x="968201" y="968201"/>
                  </a:lnTo>
                  <a:lnTo>
                    <a:pt x="0" y="9682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57712" y="282482"/>
            <a:ext cx="1068714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ACRS 2025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067237" y="754604"/>
            <a:ext cx="6437939" cy="0"/>
          </a:xfrm>
          <a:prstGeom prst="line">
            <a:avLst/>
          </a:prstGeom>
          <a:ln w="28575" cap="flat">
            <a:solidFill>
              <a:srgbClr val="0399D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68339" y="9842410"/>
            <a:ext cx="377121" cy="377121"/>
          </a:xfrm>
          <a:custGeom>
            <a:avLst/>
            <a:gdLst/>
            <a:ahLst/>
            <a:cxnLst/>
            <a:rect l="l" t="t" r="r" b="b"/>
            <a:pathLst>
              <a:path w="377121" h="377121">
                <a:moveTo>
                  <a:pt x="0" y="0"/>
                </a:moveTo>
                <a:lnTo>
                  <a:pt x="377121" y="0"/>
                </a:lnTo>
                <a:lnTo>
                  <a:pt x="377121" y="377122"/>
                </a:lnTo>
                <a:lnTo>
                  <a:pt x="0" y="377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658517" y="9836035"/>
            <a:ext cx="1989839" cy="383496"/>
          </a:xfrm>
          <a:custGeom>
            <a:avLst/>
            <a:gdLst/>
            <a:ahLst/>
            <a:cxnLst/>
            <a:rect l="l" t="t" r="r" b="b"/>
            <a:pathLst>
              <a:path w="1989839" h="383496">
                <a:moveTo>
                  <a:pt x="0" y="0"/>
                </a:moveTo>
                <a:lnTo>
                  <a:pt x="1989838" y="0"/>
                </a:lnTo>
                <a:lnTo>
                  <a:pt x="1989838" y="383497"/>
                </a:lnTo>
                <a:lnTo>
                  <a:pt x="0" y="383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2711995" y="9842410"/>
            <a:ext cx="887918" cy="348878"/>
          </a:xfrm>
          <a:custGeom>
            <a:avLst/>
            <a:gdLst/>
            <a:ahLst/>
            <a:cxnLst/>
            <a:rect l="l" t="t" r="r" b="b"/>
            <a:pathLst>
              <a:path w="887918" h="348878">
                <a:moveTo>
                  <a:pt x="0" y="0"/>
                </a:moveTo>
                <a:lnTo>
                  <a:pt x="887918" y="0"/>
                </a:lnTo>
                <a:lnTo>
                  <a:pt x="887918" y="348878"/>
                </a:lnTo>
                <a:lnTo>
                  <a:pt x="0" y="3488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Macintosh PowerPoint</Application>
  <PresentationFormat>Custom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Open Sauce Heavy</vt:lpstr>
      <vt:lpstr>DM Sans</vt:lpstr>
      <vt:lpstr>Arial</vt:lpstr>
      <vt:lpstr>Open Sauce Bold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cp:lastModifiedBy>Agus Vokasi</cp:lastModifiedBy>
  <cp:revision>2</cp:revision>
  <dcterms:created xsi:type="dcterms:W3CDTF">2006-08-16T00:00:00Z</dcterms:created>
  <dcterms:modified xsi:type="dcterms:W3CDTF">2025-10-23T13:50:02Z</dcterms:modified>
  <dc:identifier>DAG2nTVwook</dc:identifier>
</cp:coreProperties>
</file>